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-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E4D2A8-31B6-FCA1-E486-157F0AC11D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00E9566-4C31-ABD8-D347-141A63CBD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58A92A-AC8D-5AC9-41AD-1E2BB756C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9C037D-FBD4-9B66-379D-F12ADA7D4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78F004-9C78-019F-4D3F-48775B4D6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574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65069-00C9-E082-F581-3221EC0CF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3DD9B2-39ED-C3AF-98F0-7337593EA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C0C69C-49F2-13D3-857E-A921BED47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EBAA79-88BD-D804-B810-06A08AE73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E8CBC-9543-829C-94EC-6E2754FA0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196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C75880-E87F-9011-314B-522A14B74B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AD304B-EEB1-6B23-A3AF-F762EC62C6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D9C211-CB77-E963-AB1B-6F14A0CF1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04FE21-4670-0DB2-1C55-EF86E27BC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4954C9-F208-2F16-AC50-40E9DBAB9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148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A74EBE-21DB-D235-D240-AD1E24AF2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F37025-74C9-0E8C-CAAE-DF1BB6FE3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CCB845-F930-390A-1FED-05D8DDE1F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D3E01E-7DBA-90BE-5B87-05FBD64A0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9787FD-DC2E-50F6-A1DB-EA58E85B8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284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5AF57E-CA97-4DF8-C217-4783FC108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F7A9B0-AA02-23D6-6D3C-4A8FF048E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EA2542-AB6D-B073-CEF8-FE96A5F41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A05BC5-C8FC-39BB-EE0B-6D31A6AB3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A410C2-61A1-4A0C-E1A0-C40EEBE29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709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4268E6-01BA-AF6C-AA94-50FAA063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55EFC9-4D2A-B244-F134-189794DD35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687EAC0-F2C5-8CE6-1888-0D269A376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B3CD47-55E2-4879-F340-525545680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0FAC7C-833C-5D8B-6958-76A579B05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DBD8FCC-6937-DFD1-90B7-9941F343F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9414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512642-A2BC-4FDF-8D3A-CB7D2F294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B0F745-AC55-BCE2-C4CA-0D84B6E96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8313E06-3D7C-6300-28CE-38A31D4C61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8373829-BF97-F79C-9549-FDC32A686E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B8F39BE-055C-E967-0A78-6E7AD8113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A13A27D-3716-CB86-FC2F-C72DA85C9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FA3EBFF-0CBC-EB69-E7E8-72EA06EE2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74AF4AE-D7E2-91B5-3148-0E2F6DC9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700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6745F9-BD76-1F91-6710-5DD6DD76F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C689A4B-8256-2878-DE6F-E98B993B2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A61421E-F06F-D568-9BD0-7922BEC93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75DF522-5158-0027-2521-644684990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309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2B55847-B869-63E5-67D1-3A0454B3F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A5EEA3D-77B0-9D9F-8F9E-BB61E18F1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93A475-5DEA-33AA-721F-3E2CE9425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468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DE83B-8E24-EAC5-2ACD-59CD66012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95B1D6-5C93-9ADC-F4ED-FC4483C28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6B9959B-6E3F-B9EF-6098-3A624DF89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60A56B-59B1-A4E4-A039-860ABAE5E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8BE02D-D05D-B1D2-E464-4D51434A9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84EE08-6F9E-9C98-4FD2-6CA855A8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866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F6F451-00C8-ED74-C2C1-DF5658C91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C36B5FE-6559-DBA5-39F6-D8BA0A2AC9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0F84AD-2980-2CF1-D1D6-D2CF5B6E9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861A65-03DD-1F2C-1DAC-68AADBFFC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C7F474-ACA7-E056-574C-310A6B9FD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89C522-3956-75FF-B2D6-760D7BEF5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4122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829682-084E-9732-C46F-30F22BB4E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ED47D9-381D-7B46-114E-25BB64714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C5E761-E106-CF9E-1511-F51FD44E0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731B95-1A4B-401D-9E68-67ECB7837F9F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6B80DF-7146-B140-2392-52CA299E7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1EC9EC-8162-1658-D2DF-F76B1F1AC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90F843-15E7-4D5F-9223-703DC737E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122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microsoft.com/office/2007/relationships/media" Target="../media/media7.mp3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audio" Target="../media/media6.mp3"/><Relationship Id="rId2" Type="http://schemas.openxmlformats.org/officeDocument/2006/relationships/audio" Target="../media/media1.mp3"/><Relationship Id="rId16" Type="http://schemas.openxmlformats.org/officeDocument/2006/relationships/image" Target="../media/image1.png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microsoft.com/office/2007/relationships/media" Target="../media/media6.mp3"/><Relationship Id="rId5" Type="http://schemas.microsoft.com/office/2007/relationships/media" Target="../media/media3.mp3"/><Relationship Id="rId15" Type="http://schemas.openxmlformats.org/officeDocument/2006/relationships/slideLayout" Target="../slideLayouts/slideLayout1.xml"/><Relationship Id="rId10" Type="http://schemas.openxmlformats.org/officeDocument/2006/relationships/audio" Target="../media/media5.mp3"/><Relationship Id="rId4" Type="http://schemas.openxmlformats.org/officeDocument/2006/relationships/audio" Target="../media/media2.mp3"/><Relationship Id="rId9" Type="http://schemas.microsoft.com/office/2007/relationships/media" Target="../media/media5.mp3"/><Relationship Id="rId14" Type="http://schemas.openxmlformats.org/officeDocument/2006/relationships/audio" Target="../media/media7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C8067F-9178-F289-DDA0-1A597DC18E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3241" y="3429000"/>
            <a:ext cx="9144000" cy="23876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25BE6FC-F436-DE9B-55F6-4768C28B1F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82100" y="4622800"/>
            <a:ext cx="9144000" cy="1655762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" name="Karry_b - Moth To a Flame x After Hours (Sped up)">
            <a:hlinkClick r:id="" action="ppaction://media"/>
            <a:extLst>
              <a:ext uri="{FF2B5EF4-FFF2-40B4-BE49-F238E27FC236}">
                <a16:creationId xmlns:a16="http://schemas.microsoft.com/office/drawing/2014/main" id="{62853B6B-627F-B2AE-8C43-7094A53D23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454775" y="1958975"/>
            <a:ext cx="609600" cy="609600"/>
          </a:xfrm>
          <a:prstGeom prst="rect">
            <a:avLst/>
          </a:prstGeom>
        </p:spPr>
      </p:pic>
      <p:pic>
        <p:nvPicPr>
          <p:cNvPr id="5" name="Lil Uzi Vert - P2">
            <a:hlinkClick r:id="" action="ppaction://media"/>
            <a:extLst>
              <a:ext uri="{FF2B5EF4-FFF2-40B4-BE49-F238E27FC236}">
                <a16:creationId xmlns:a16="http://schemas.microsoft.com/office/drawing/2014/main" id="{233294B1-A2EC-F882-4F6D-F8ED8E9159D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988300" y="1958975"/>
            <a:ext cx="609600" cy="609600"/>
          </a:xfrm>
          <a:prstGeom prst="rect">
            <a:avLst/>
          </a:prstGeom>
        </p:spPr>
      </p:pic>
      <p:pic>
        <p:nvPicPr>
          <p:cNvPr id="6" name="Lil Uzi Vert,sped up nightcore,ARIZONATEARS - Watch This (ARIZONATEARS Pluggnb Remix)">
            <a:hlinkClick r:id="" action="ppaction://media"/>
            <a:extLst>
              <a:ext uri="{FF2B5EF4-FFF2-40B4-BE49-F238E27FC236}">
                <a16:creationId xmlns:a16="http://schemas.microsoft.com/office/drawing/2014/main" id="{15D3F9CD-CA61-3F08-B7D6-D3FA255D0D5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546850" y="3994150"/>
            <a:ext cx="609600" cy="609600"/>
          </a:xfrm>
          <a:prstGeom prst="rect">
            <a:avLst/>
          </a:prstGeom>
        </p:spPr>
      </p:pic>
      <p:pic>
        <p:nvPicPr>
          <p:cNvPr id="7" name="mpi,Yosh,R!NGemie - Barricades">
            <a:hlinkClick r:id="" action="ppaction://media"/>
            <a:extLst>
              <a:ext uri="{FF2B5EF4-FFF2-40B4-BE49-F238E27FC236}">
                <a16:creationId xmlns:a16="http://schemas.microsoft.com/office/drawing/2014/main" id="{8B0516BD-CF50-263A-9828-1D065DC5D54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90958" y="3994150"/>
            <a:ext cx="609600" cy="609600"/>
          </a:xfrm>
          <a:prstGeom prst="rect">
            <a:avLst/>
          </a:prstGeom>
        </p:spPr>
      </p:pic>
      <p:pic>
        <p:nvPicPr>
          <p:cNvPr id="8" name="NUEKI,TOLCHONOV - SO TIRED">
            <a:hlinkClick r:id="" action="ppaction://media"/>
            <a:extLst>
              <a:ext uri="{FF2B5EF4-FFF2-40B4-BE49-F238E27FC236}">
                <a16:creationId xmlns:a16="http://schemas.microsoft.com/office/drawing/2014/main" id="{5C931162-0F09-71F7-6E05-777720DB5F7A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387725" y="4010025"/>
            <a:ext cx="609600" cy="609600"/>
          </a:xfrm>
          <a:prstGeom prst="rect">
            <a:avLst/>
          </a:prstGeom>
        </p:spPr>
      </p:pic>
      <p:pic>
        <p:nvPicPr>
          <p:cNvPr id="9" name="许嵩 - 断桥残雪">
            <a:hlinkClick r:id="" action="ppaction://media"/>
            <a:extLst>
              <a:ext uri="{FF2B5EF4-FFF2-40B4-BE49-F238E27FC236}">
                <a16:creationId xmlns:a16="http://schemas.microsoft.com/office/drawing/2014/main" id="{225D1C33-9CEF-544D-CDFE-A7305C910259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921250" y="1793875"/>
            <a:ext cx="609600" cy="609600"/>
          </a:xfrm>
          <a:prstGeom prst="rect">
            <a:avLst/>
          </a:prstGeom>
        </p:spPr>
      </p:pic>
      <p:pic>
        <p:nvPicPr>
          <p:cNvPr id="10" name="Dax - Dear God">
            <a:hlinkClick r:id="" action="ppaction://media"/>
            <a:extLst>
              <a:ext uri="{FF2B5EF4-FFF2-40B4-BE49-F238E27FC236}">
                <a16:creationId xmlns:a16="http://schemas.microsoft.com/office/drawing/2014/main" id="{C5675D41-7BD0-5F61-5BD2-FAE1CB26B0BB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387725" y="18383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441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0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46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63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2149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7261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2721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20318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达 杨</dc:creator>
  <cp:lastModifiedBy>达 杨</cp:lastModifiedBy>
  <cp:revision>1</cp:revision>
  <dcterms:created xsi:type="dcterms:W3CDTF">2024-03-12T02:45:18Z</dcterms:created>
  <dcterms:modified xsi:type="dcterms:W3CDTF">2024-03-12T02:46:09Z</dcterms:modified>
</cp:coreProperties>
</file>

<file path=docProps/thumbnail.jpeg>
</file>